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93" r:id="rId2"/>
    <p:sldId id="309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27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24C9C88-A526-4DA4-BBCB-EB0738594EC9}"/>
              </a:ext>
            </a:extLst>
          </p:cNvPr>
          <p:cNvSpPr txBox="1"/>
          <p:nvPr/>
        </p:nvSpPr>
        <p:spPr>
          <a:xfrm>
            <a:off x="472943" y="356060"/>
            <a:ext cx="4155800" cy="1936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COMANDOS WINDOWS </a:t>
            </a:r>
            <a:r>
              <a:rPr lang="pt-BR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EXPLORE E CONFIGURAÇÃO VIRTUAL BOX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46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933E42A-4519-4A30-B7F2-51FD6833B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4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D8D2A1A-1D78-4C16-A9B8-CA9E3ED4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9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6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833CF9B-9ADC-48E1-83C0-BE2B3260D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1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7BC7EF6-B9AD-475F-A17C-3F57E7C19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36310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75DDF8B-359B-4FF9-86F1-8A192B05B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631096"/>
            <a:ext cx="12192000" cy="299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2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11F4A3F-DC3A-464B-BE44-EEA1AF1C9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12192001" cy="66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3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4E77A1A-50A3-4EE5-9979-632253982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141798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6F1B2B-69F3-4ADE-B8BB-29321DC9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983"/>
            <a:ext cx="12192001" cy="518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5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63DC0AE-5603-4BA3-8AE8-67A13ED6D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246490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076CB29-D219-48A5-8690-3E2054F76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4906"/>
            <a:ext cx="12192000" cy="414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A0E30B9-AFE6-4DA6-8D54-57106D86A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022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AC0AB10-F0C7-4306-87D6-2349EF325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02296"/>
            <a:ext cx="12192001" cy="435603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FA088FE-0BE5-4919-AC8E-748591E90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58328"/>
            <a:ext cx="12191999" cy="46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4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BFE0CF6-ABFA-428C-ADB2-E106F20B9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9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1316"/>
            <a:ext cx="12191999" cy="680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1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B91716B-9972-471E-A096-8E0279549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94198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8BA9F46-E46C-4D1D-98A7-25EBC5440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1984"/>
            <a:ext cx="12192000" cy="370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9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8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63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0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6502"/>
            <a:ext cx="12191999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6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4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8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0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015"/>
            <a:ext cx="12192000" cy="6101541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29051" y="74815"/>
            <a:ext cx="2220883" cy="457200"/>
          </a:xfrm>
        </p:spPr>
        <p:txBody>
          <a:bodyPr>
            <a:normAutofit/>
          </a:bodyPr>
          <a:lstStyle/>
          <a:p>
            <a:r>
              <a:rPr lang="pt-BR" sz="2000" dirty="0" smtClean="0"/>
              <a:t>CLICAR EM INICIAR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61163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015"/>
            <a:ext cx="12192000" cy="6126479"/>
          </a:xfrm>
          <a:prstGeom prst="rect">
            <a:avLst/>
          </a:prstGeom>
        </p:spPr>
      </p:pic>
      <p:sp>
        <p:nvSpPr>
          <p:cNvPr id="3" name="Título 2"/>
          <p:cNvSpPr txBox="1">
            <a:spLocks/>
          </p:cNvSpPr>
          <p:nvPr/>
        </p:nvSpPr>
        <p:spPr>
          <a:xfrm>
            <a:off x="3614651" y="74815"/>
            <a:ext cx="6260869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/>
              <a:t>CLICAR EM NA PASTA AMARELA COM UMA SETA VERDE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75972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" y="423950"/>
            <a:ext cx="12045142" cy="6201294"/>
          </a:xfrm>
          <a:prstGeom prst="rect">
            <a:avLst/>
          </a:prstGeom>
        </p:spPr>
      </p:pic>
      <p:sp>
        <p:nvSpPr>
          <p:cNvPr id="3" name="Título 2"/>
          <p:cNvSpPr txBox="1">
            <a:spLocks/>
          </p:cNvSpPr>
          <p:nvPr/>
        </p:nvSpPr>
        <p:spPr>
          <a:xfrm>
            <a:off x="3449782" y="74815"/>
            <a:ext cx="6301047" cy="4572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/>
              <a:t>CLICAR EM ACRESCENTAR E ESCOLHER A IMAGEM A SER INSTALADA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9263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137"/>
            <a:ext cx="12192000" cy="5906107"/>
          </a:xfrm>
          <a:prstGeom prst="rect">
            <a:avLst/>
          </a:prstGeom>
        </p:spPr>
      </p:pic>
      <p:sp>
        <p:nvSpPr>
          <p:cNvPr id="3" name="Título 2"/>
          <p:cNvSpPr txBox="1">
            <a:spLocks/>
          </p:cNvSpPr>
          <p:nvPr/>
        </p:nvSpPr>
        <p:spPr>
          <a:xfrm>
            <a:off x="3474720" y="66502"/>
            <a:ext cx="6010101" cy="4572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/>
              <a:t>CLICAR EM ACRESCENEM CIMA DA IMAGEM ESCOLHIDATAR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08596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C8E09E1-F15D-4E11-9FEA-A743BAFEA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63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8" y="440576"/>
            <a:ext cx="12133811" cy="6340012"/>
          </a:xfrm>
          <a:prstGeom prst="rect">
            <a:avLst/>
          </a:prstGeom>
        </p:spPr>
      </p:pic>
      <p:sp>
        <p:nvSpPr>
          <p:cNvPr id="3" name="Título 2"/>
          <p:cNvSpPr txBox="1">
            <a:spLocks/>
          </p:cNvSpPr>
          <p:nvPr/>
        </p:nvSpPr>
        <p:spPr>
          <a:xfrm>
            <a:off x="4529051" y="74815"/>
            <a:ext cx="2977342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/>
              <a:t>CLICAR EM INICIAR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23662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99"/>
            <a:ext cx="12192000" cy="6184669"/>
          </a:xfrm>
          <a:prstGeom prst="rect">
            <a:avLst/>
          </a:prstGeom>
        </p:spPr>
      </p:pic>
      <p:sp>
        <p:nvSpPr>
          <p:cNvPr id="3" name="Título 2"/>
          <p:cNvSpPr txBox="1">
            <a:spLocks/>
          </p:cNvSpPr>
          <p:nvPr/>
        </p:nvSpPr>
        <p:spPr>
          <a:xfrm>
            <a:off x="1803861" y="0"/>
            <a:ext cx="9002684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/>
              <a:t>CLICAR EM ACRESAO FINAL DA INSTALAÇÃO O SO ESTARÁ PRONTO PARA USOCENTAR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85711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50E042D-1EA4-46CC-82E6-AEA53CA8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0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D9829E3-DC86-4075-905C-A7874F14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1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AF35CA2-E9E3-4915-8F75-90BA4168D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2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6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4F3300A-5F1F-48A3-B4C4-72987B5C2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144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C3790F2-7EA9-447C-8E6A-973BED8E9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4450"/>
            <a:ext cx="12192001" cy="530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4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D77FF27-9881-47D2-8202-B5C05A28F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5DCF5F2-63D2-40D9-AD12-4C32D8CCB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5800"/>
            <a:ext cx="12191999" cy="592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9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6846EA1-95EA-47B2-881A-7B540963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61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4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654</TotalTime>
  <Words>51</Words>
  <Application>Microsoft Office PowerPoint</Application>
  <PresentationFormat>Widescreen</PresentationFormat>
  <Paragraphs>7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CLICAR EM INICIAR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73</cp:revision>
  <dcterms:created xsi:type="dcterms:W3CDTF">2021-01-29T11:30:57Z</dcterms:created>
  <dcterms:modified xsi:type="dcterms:W3CDTF">2022-02-14T18:47:10Z</dcterms:modified>
</cp:coreProperties>
</file>